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74" r:id="rId6"/>
    <p:sldId id="281" r:id="rId7"/>
    <p:sldId id="275" r:id="rId8"/>
    <p:sldId id="277" r:id="rId9"/>
    <p:sldId id="263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5E97CB-A60B-4507-A78F-621C0A4EBC99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CF759B-E3A3-4026-9968-2DB3E7A16C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2A8D37-FEDC-47F3-A20C-4613C676FEF7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1E39DA-67C6-4959-A435-F54D7FB77993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899791-F865-4641-B42A-D0D45C805B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F2B8-BEE4-4221-B693-C9C6A917A2DD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4944-7429-491D-929D-C4EA4F3C94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6407D-B9FD-448F-A574-9210782EC2D8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40794-34BF-4210-A4F5-D73027BC9C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B4FB2-73A2-4E09-848E-8656528FFE79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3CCC-AD21-40C5-B3CE-64D6BEAC21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8ECBC-781D-412C-AD30-45628804B2A6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7AF186-90A0-4F01-9BAC-8BA9D2F47B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262449-71AF-4C79-B3DE-B430104FE20C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B71019-FACC-46F2-9E44-6F9C814285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9C135A-6ED5-41F9-A73B-279A00BDEAC9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3821A5-0256-4CEA-AF61-807D865035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8D96D-6E39-4D59-B3AD-FDA3E01118F4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BF61-F3D8-4C49-9C2E-0A36E4EE4C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B7EC1-8391-4384-AE09-6C2549C28DDF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1B2A14-21B8-4C52-8DE8-0852B40869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2522B-5642-4011-BB97-E24713D5F93F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C333-EC63-462F-82EE-D640D551D4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5F53E4-DF06-4D3B-8683-3FE81AD0A482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32E3C5E-6555-4216-B9FF-D66DB82ABF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EBEEA2-6CEF-4F19-9119-E54C61E4A488}" type="datetimeFigureOut">
              <a:rPr lang="pt-BR"/>
              <a:pPr>
                <a:defRPr/>
              </a:pPr>
              <a:t>1/12/2013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04441B-0E5D-4F3A-9724-4EFA6DD084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8" r:id="rId2"/>
    <p:sldLayoutId id="2147483903" r:id="rId3"/>
    <p:sldLayoutId id="2147483904" r:id="rId4"/>
    <p:sldLayoutId id="2147483905" r:id="rId5"/>
    <p:sldLayoutId id="2147483899" r:id="rId6"/>
    <p:sldLayoutId id="2147483906" r:id="rId7"/>
    <p:sldLayoutId id="2147483900" r:id="rId8"/>
    <p:sldLayoutId id="2147483907" r:id="rId9"/>
    <p:sldLayoutId id="2147483901" r:id="rId10"/>
    <p:sldLayoutId id="21474839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Confessando os pecados a Deus</a:t>
            </a:r>
          </a:p>
        </p:txBody>
      </p:sp>
      <p:sp>
        <p:nvSpPr>
          <p:cNvPr id="6146" name="Subtítulo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4000" dirty="0" err="1" smtClean="0">
                <a:solidFill>
                  <a:schemeClr val="tx1"/>
                </a:solidFill>
              </a:rPr>
              <a:t>Neemias</a:t>
            </a:r>
            <a:r>
              <a:rPr lang="pt-BR" sz="4000" dirty="0" smtClean="0">
                <a:solidFill>
                  <a:schemeClr val="tx1"/>
                </a:solidFill>
              </a:rPr>
              <a:t>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Adoração e Exaltação a Deus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5069160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t-BR" sz="2500" b="1" dirty="0" smtClean="0">
                <a:solidFill>
                  <a:schemeClr val="bg1"/>
                </a:solidFill>
              </a:rPr>
              <a:t>6. Relembrando a conquista de Canaã (vv. 24-25): </a:t>
            </a:r>
            <a:r>
              <a:rPr lang="pt-BR" sz="2500" dirty="0" smtClean="0">
                <a:solidFill>
                  <a:schemeClr val="bg1"/>
                </a:solidFill>
              </a:rPr>
              <a:t>cumprimento da promessa feita a Abraão. Eles não conquistaram a terra por causa dos seus generais, capitães nem por sua estratégias bélicas, mas venceram e destruíram os inimigos porque Deus estava com eles.</a:t>
            </a:r>
          </a:p>
          <a:p>
            <a:pPr marL="514350" indent="-514350" eaLnBrk="1" hangingPunct="1">
              <a:buNone/>
            </a:pPr>
            <a:r>
              <a:rPr lang="pt-BR" sz="2500" b="1" dirty="0" smtClean="0">
                <a:solidFill>
                  <a:schemeClr val="bg1"/>
                </a:solidFill>
              </a:rPr>
              <a:t>7. Relembrando a ingratidão do povo (vv. 26-30): </a:t>
            </a:r>
            <a:r>
              <a:rPr lang="pt-BR" sz="2500" dirty="0" smtClean="0">
                <a:solidFill>
                  <a:schemeClr val="bg1"/>
                </a:solidFill>
              </a:rPr>
              <a:t>Depois de tantas promessas cumpridas o povo respondeu ao Senhor com: obstinação, rebelião, desprezo a lei do Senhor, assassinato dos profetas e práticas de grandes abominações.</a:t>
            </a:r>
          </a:p>
          <a:p>
            <a:pPr marL="514350" indent="-514350" eaLnBrk="1" hangingPunct="1">
              <a:buNone/>
            </a:pPr>
            <a:r>
              <a:rPr lang="pt-BR" sz="2500" dirty="0" smtClean="0">
                <a:solidFill>
                  <a:schemeClr val="bg1"/>
                </a:solidFill>
              </a:rPr>
              <a:t>Hoje não é diferente. Mas devemos nos lembrar que se estamos aqui é pela infinita misericórdia do nosso Deus.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Adoração e Exaltação a Deus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4997152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8. Relembrando e suplicando a misericórdia de Deus (vv. 31-</a:t>
            </a:r>
            <a:r>
              <a:rPr lang="pt-BR" sz="2600" b="1" dirty="0" smtClean="0">
                <a:solidFill>
                  <a:schemeClr val="bg1"/>
                </a:solidFill>
              </a:rPr>
              <a:t>37):</a:t>
            </a:r>
            <a:r>
              <a:rPr lang="pt-BR" sz="2600" dirty="0" smtClean="0">
                <a:solidFill>
                  <a:schemeClr val="bg1"/>
                </a:solidFill>
              </a:rPr>
              <a:t> Os levitas “gritam por socorro”, pois voltaram a ser escravos, mas agora na sua própria terra.</a:t>
            </a:r>
            <a:endParaRPr lang="pt-BR" sz="2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Conclusão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925144"/>
          </a:xfrm>
        </p:spPr>
        <p:txBody>
          <a:bodyPr/>
          <a:lstStyle/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O pecado faz com que nosso Deus fique triste e irado.</a:t>
            </a: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A raiz do pecado de Israel foi o conformismo com o mundo da época deles.</a:t>
            </a: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Não há mudança sem atitude.</a:t>
            </a: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Não há arrependimento sem confissão.</a:t>
            </a: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Reconhecimento da ingratidão e rebeldia.</a:t>
            </a: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Não repita os erros do passado.</a:t>
            </a: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Os judeus que estavam com </a:t>
            </a:r>
            <a:r>
              <a:rPr lang="pt-BR" sz="2450" dirty="0" err="1" smtClean="0">
                <a:solidFill>
                  <a:schemeClr val="bg1"/>
                </a:solidFill>
              </a:rPr>
              <a:t>Neemias</a:t>
            </a:r>
            <a:r>
              <a:rPr lang="pt-BR" sz="2450" dirty="0" smtClean="0">
                <a:solidFill>
                  <a:schemeClr val="bg1"/>
                </a:solidFill>
              </a:rPr>
              <a:t> receberam a chance de recomeçar, reconstruir e refazer tudo.</a:t>
            </a: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Vamos </a:t>
            </a:r>
            <a:r>
              <a:rPr lang="pt-BR" sz="2450" smtClean="0">
                <a:solidFill>
                  <a:schemeClr val="bg1"/>
                </a:solidFill>
              </a:rPr>
              <a:t>mudar assim como eles mudaram?</a:t>
            </a:r>
            <a:endParaRPr lang="pt-BR" sz="245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Texto Básico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Os que eram de ascendência israelita tinham se separado de todos os estrangeiros. Levantaram-se nos seus lugares, confessaram seus pecados e a maldade dos seus antepassados.</a:t>
            </a:r>
            <a:r>
              <a:rPr lang="pt-BR" dirty="0" smtClean="0">
                <a:solidFill>
                  <a:schemeClr val="bg1"/>
                </a:solidFill>
              </a:rPr>
              <a:t>” (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9:2)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Introdução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88" y="1600200"/>
            <a:ext cx="8408987" cy="4900613"/>
          </a:xfrm>
        </p:spPr>
        <p:txBody>
          <a:bodyPr/>
          <a:lstStyle/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O tema central do livro de </a:t>
            </a:r>
            <a:r>
              <a:rPr lang="pt-BR" sz="2700" dirty="0" err="1" smtClean="0">
                <a:solidFill>
                  <a:schemeClr val="bg1"/>
                </a:solidFill>
              </a:rPr>
              <a:t>Neemias</a:t>
            </a:r>
            <a:r>
              <a:rPr lang="pt-BR" sz="2700" dirty="0" smtClean="0">
                <a:solidFill>
                  <a:schemeClr val="bg1"/>
                </a:solidFill>
              </a:rPr>
              <a:t>  é reconstrução.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Dos muros de Jerusalém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De uma nação quebrada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Espiritual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Hoje estudaremos uma das mais belas orações de confissão da Bíblia.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O povo passou por um </a:t>
            </a:r>
            <a:r>
              <a:rPr lang="pt-BR" sz="2700" dirty="0" err="1" smtClean="0">
                <a:solidFill>
                  <a:schemeClr val="bg1"/>
                </a:solidFill>
              </a:rPr>
              <a:t>reavivamento</a:t>
            </a:r>
            <a:r>
              <a:rPr lang="pt-BR" sz="2700" dirty="0" smtClean="0">
                <a:solidFill>
                  <a:schemeClr val="bg1"/>
                </a:solidFill>
              </a:rPr>
              <a:t> espiritual e agora eles se arrependem dos seus erros para não voltar a </a:t>
            </a:r>
            <a:r>
              <a:rPr lang="pt-BR" sz="2700" dirty="0" err="1" smtClean="0">
                <a:solidFill>
                  <a:schemeClr val="bg1"/>
                </a:solidFill>
              </a:rPr>
              <a:t>repiti-los</a:t>
            </a:r>
            <a:r>
              <a:rPr lang="pt-BR" sz="2700" dirty="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None/>
              <a:defRPr/>
            </a:pPr>
            <a:endParaRPr lang="pt-BR" sz="27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639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Resultados de um Avivamento Genuíno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5043510"/>
          </a:xfrm>
        </p:spPr>
        <p:txBody>
          <a:bodyPr/>
          <a:lstStyle/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Neste capítulo vemos a transição entre a Festa dos </a:t>
            </a:r>
            <a:r>
              <a:rPr lang="pt-BR" sz="2700" dirty="0" err="1" smtClean="0">
                <a:solidFill>
                  <a:schemeClr val="bg1"/>
                </a:solidFill>
                <a:latin typeface="Calibri" pitchFamily="34" charset="0"/>
              </a:rPr>
              <a:t>Tabernáculos</a:t>
            </a: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 e a Aliança feita pelo povo de Israel com seu Deus.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Vemos quatro pontos nas conseqüências do </a:t>
            </a:r>
            <a:r>
              <a:rPr lang="pt-BR" sz="2700" dirty="0" err="1" smtClean="0">
                <a:solidFill>
                  <a:schemeClr val="bg1"/>
                </a:solidFill>
                <a:latin typeface="Calibri" pitchFamily="34" charset="0"/>
              </a:rPr>
              <a:t>reavivamento</a:t>
            </a: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</a:p>
          <a:p>
            <a:pPr eaLnBrk="1" hangingPunct="1">
              <a:buNone/>
              <a:defRPr/>
            </a:pP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1. </a:t>
            </a:r>
            <a:r>
              <a:rPr lang="pt-BR" sz="2700" b="1" dirty="0" smtClean="0">
                <a:solidFill>
                  <a:schemeClr val="bg1"/>
                </a:solidFill>
                <a:latin typeface="Calibri" pitchFamily="34" charset="0"/>
              </a:rPr>
              <a:t>Quebrantamento espiritual</a:t>
            </a: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: Havia fome da Palavra. À medida que a Palavra os convencia da culpa, os judeus sentiam cada vez mais a necessidade de se confessar a Deus.</a:t>
            </a:r>
          </a:p>
          <a:p>
            <a:pPr eaLnBrk="1" hangingPunct="1">
              <a:buNone/>
              <a:defRPr/>
            </a:pP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O Arrependimento está intimamente ligado a uma profunda tristeza pelo pecado e a um desejo intenso de mudança.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647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Resultados de um Avivamento Genuíno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997152"/>
          </a:xfrm>
        </p:spPr>
        <p:txBody>
          <a:bodyPr numCol="2"/>
          <a:lstStyle/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O povo jejuou e cobriu-se com pano de saco em sinal de:</a:t>
            </a:r>
          </a:p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Tristeza</a:t>
            </a:r>
          </a:p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Humilhação</a:t>
            </a:r>
          </a:p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Desespero</a:t>
            </a:r>
          </a:p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Angústia</a:t>
            </a:r>
          </a:p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Essas reações eram o resultado de um profundo e genuíno </a:t>
            </a:r>
            <a:r>
              <a:rPr lang="pt-BR" sz="2500" dirty="0" err="1" smtClean="0">
                <a:solidFill>
                  <a:schemeClr val="bg1"/>
                </a:solidFill>
              </a:rPr>
              <a:t>reavivamento</a:t>
            </a:r>
            <a:r>
              <a:rPr lang="pt-BR" sz="2500" dirty="0" smtClean="0">
                <a:solidFill>
                  <a:schemeClr val="bg1"/>
                </a:solidFill>
              </a:rPr>
              <a:t> espiritual, que vinha da alma, de um coração arrependido e contrito.</a:t>
            </a:r>
          </a:p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Não há espaço para a alegria enquanto o pecado não confessado reside no coração do crente.</a:t>
            </a:r>
          </a:p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Aqui vemos um povo </a:t>
            </a:r>
            <a:r>
              <a:rPr lang="pt-BR" sz="2500" dirty="0" smtClean="0">
                <a:solidFill>
                  <a:schemeClr val="bg1"/>
                </a:solidFill>
              </a:rPr>
              <a:t>que </a:t>
            </a:r>
            <a:r>
              <a:rPr lang="pt-BR" sz="2500" dirty="0" smtClean="0">
                <a:solidFill>
                  <a:schemeClr val="bg1"/>
                </a:solidFill>
              </a:rPr>
              <a:t>sentia a miséria de seus pecados, e por isso demonstraram profundo desespero e tristeza.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647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Resultados de um Avivamento Genuíno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647" cy="4997152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t-BR" sz="2650" b="1" dirty="0" smtClean="0">
                <a:solidFill>
                  <a:schemeClr val="bg1"/>
                </a:solidFill>
                <a:latin typeface="Calibri" pitchFamily="34" charset="0"/>
              </a:rPr>
              <a:t>2. Separação de tudo que Deus condena: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 Além do arrependimento houve atitudes concretas.</a:t>
            </a:r>
          </a:p>
          <a:p>
            <a:pPr marL="514350" indent="-514350" eaLnBrk="1" hangingPunct="1">
              <a:buNone/>
            </a:pP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“</a:t>
            </a:r>
            <a:r>
              <a:rPr lang="pt-BR" sz="2650" dirty="0" smtClean="0">
                <a:solidFill>
                  <a:srgbClr val="92D050"/>
                </a:solidFill>
                <a:latin typeface="Calibri" pitchFamily="34" charset="0"/>
              </a:rPr>
              <a:t>os descendentes de Israel se separaram de todos os estrangeiros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” (v. 2)</a:t>
            </a:r>
          </a:p>
          <a:p>
            <a:pPr marL="514350" indent="-514350" eaLnBrk="1" hangingPunct="1">
              <a:buNone/>
            </a:pP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Isso não significa que não podemos nos relacionar com pessoas alheias à nossa fé, o que não podemos é sermos influenciados por elas. No caso do povo de Israel, eles precisavam se afastar para não ser influenciados.</a:t>
            </a:r>
          </a:p>
          <a:p>
            <a:pPr marL="514350" indent="-514350" eaLnBrk="1" hangingPunct="1">
              <a:buNone/>
            </a:pP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Através do avivamento o povo se apartou dos povos estranhos e de seus deuses.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647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Resultados de um Avivamento Genuíno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4997152"/>
          </a:xfrm>
        </p:spPr>
        <p:txBody>
          <a:bodyPr/>
          <a:lstStyle/>
          <a:p>
            <a:pPr eaLnBrk="1" hangingPunct="1">
              <a:buNone/>
            </a:pPr>
            <a:r>
              <a:rPr lang="pt-BR" sz="2500" b="1" dirty="0" smtClean="0">
                <a:solidFill>
                  <a:schemeClr val="bg1"/>
                </a:solidFill>
              </a:rPr>
              <a:t>3. Confissão de pecados:</a:t>
            </a:r>
            <a:r>
              <a:rPr lang="pt-BR" sz="2500" dirty="0" smtClean="0">
                <a:solidFill>
                  <a:schemeClr val="bg1"/>
                </a:solidFill>
              </a:rPr>
              <a:t> Para se arrepender é necessário a confissão de pecados.</a:t>
            </a:r>
          </a:p>
          <a:p>
            <a:pPr eaLnBrk="1" hangingPunct="1">
              <a:buNone/>
            </a:pPr>
            <a:r>
              <a:rPr lang="pt-BR" sz="2500" dirty="0" smtClean="0">
                <a:solidFill>
                  <a:schemeClr val="bg1"/>
                </a:solidFill>
              </a:rPr>
              <a:t>Confessar é declarar-se culpado diante de Deus.</a:t>
            </a:r>
          </a:p>
          <a:p>
            <a:pPr eaLnBrk="1" hangingPunct="1">
              <a:buNone/>
            </a:pPr>
            <a:r>
              <a:rPr lang="pt-BR" sz="2500" dirty="0" smtClean="0">
                <a:solidFill>
                  <a:schemeClr val="bg1"/>
                </a:solidFill>
              </a:rPr>
              <a:t>Os judeus reconheceram os seus pecados e os de seus antepassados, pois eles repetiram o que seus pais fizeram.</a:t>
            </a:r>
          </a:p>
          <a:p>
            <a:pPr eaLnBrk="1" hangingPunct="1">
              <a:buNone/>
            </a:pPr>
            <a:r>
              <a:rPr lang="pt-BR" sz="2500" b="1" dirty="0" smtClean="0">
                <a:solidFill>
                  <a:schemeClr val="bg1"/>
                </a:solidFill>
              </a:rPr>
              <a:t>4. Valorização da Palavra:</a:t>
            </a:r>
            <a:r>
              <a:rPr lang="pt-BR" sz="2500" dirty="0" smtClean="0">
                <a:solidFill>
                  <a:schemeClr val="bg1"/>
                </a:solidFill>
              </a:rPr>
              <a:t> O reconhecimento da culpa e a conseqüente confissão só se tornaram possíveis depois que ouviram e refletiram sobre a Palavra de Deus.</a:t>
            </a:r>
          </a:p>
          <a:p>
            <a:pPr eaLnBrk="1" hangingPunct="1">
              <a:buNone/>
            </a:pPr>
            <a:r>
              <a:rPr lang="pt-BR" sz="2500" dirty="0" smtClean="0">
                <a:solidFill>
                  <a:schemeClr val="bg1"/>
                </a:solidFill>
              </a:rPr>
              <a:t>Se quisermos experimentar um verdadeiro </a:t>
            </a:r>
            <a:r>
              <a:rPr lang="pt-BR" sz="2500" dirty="0" err="1" smtClean="0">
                <a:solidFill>
                  <a:schemeClr val="bg1"/>
                </a:solidFill>
              </a:rPr>
              <a:t>reavivamento</a:t>
            </a:r>
            <a:r>
              <a:rPr lang="pt-BR" sz="2500" dirty="0" smtClean="0">
                <a:solidFill>
                  <a:schemeClr val="bg1"/>
                </a:solidFill>
              </a:rPr>
              <a:t> espiritual, precisamos começar por dar primazia à Palavra de Deus em nossa igreja, em nossa família e em nossa vida.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Adoração e Exaltação a Deus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57738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Elementos de destaque na oração dos levitas:</a:t>
            </a:r>
          </a:p>
          <a:p>
            <a:pPr marL="514350" indent="-514350" eaLnBrk="1" fontAlgn="auto" hangingPunct="1">
              <a:spcAft>
                <a:spcPts val="0"/>
              </a:spcAft>
              <a:buAutoNum type="arabicPeriod"/>
              <a:defRPr/>
            </a:pPr>
            <a:r>
              <a:rPr lang="pt-BR" sz="2500" b="1" dirty="0" smtClean="0">
                <a:solidFill>
                  <a:schemeClr val="bg1"/>
                </a:solidFill>
              </a:rPr>
              <a:t>Exaltando o Deus Criador (v. 6):</a:t>
            </a:r>
            <a:r>
              <a:rPr lang="pt-BR" sz="2500" dirty="0" smtClean="0">
                <a:solidFill>
                  <a:schemeClr val="bg1"/>
                </a:solidFill>
              </a:rPr>
              <a:t> a adoração a Deus repousa sobre o fato de Ele ser o Criador de todas as coisas. Depois de tanto tempo envolvido na adoração aos falsos deuses, Israel tributava novamente ao Senhor a glória devia ao Seu nome; era uma adoração acima de tudo.</a:t>
            </a:r>
          </a:p>
          <a:p>
            <a:pPr marL="514350" indent="-514350" eaLnBrk="1" fontAlgn="auto" hangingPunct="1">
              <a:spcAft>
                <a:spcPts val="0"/>
              </a:spcAft>
              <a:buAutoNum type="arabicPeriod"/>
              <a:defRPr/>
            </a:pPr>
            <a:r>
              <a:rPr lang="pt-BR" sz="2500" b="1" dirty="0" smtClean="0">
                <a:solidFill>
                  <a:schemeClr val="bg1"/>
                </a:solidFill>
              </a:rPr>
              <a:t>Exaltando o Deus que se revelou a Abraão (v. 7-8):</a:t>
            </a:r>
            <a:r>
              <a:rPr lang="pt-BR" sz="2500" dirty="0" smtClean="0">
                <a:solidFill>
                  <a:schemeClr val="bg1"/>
                </a:solidFill>
              </a:rPr>
              <a:t> As raízes do povo de Israel é Abraão. A leitura da palavra trouxe a identidade daquele povo. Logo eles tinham o compromisso de andar, guardar e cumprir o mandamentos, juízos e estatutos da Palavra.</a:t>
            </a:r>
            <a:endParaRPr lang="pt-BR" sz="25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Adoração e Exaltação a Deus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3. Exaltando o Deus que livrou a Israel no Egito (v. 9-11): </a:t>
            </a:r>
            <a:r>
              <a:rPr lang="pt-BR" sz="2700" dirty="0" smtClean="0">
                <a:solidFill>
                  <a:schemeClr val="bg1"/>
                </a:solidFill>
              </a:rPr>
              <a:t>A formação do povo de Israel como nação está fortemente ligada ao êxodo do Egito. </a:t>
            </a:r>
          </a:p>
          <a:p>
            <a:pPr marL="514350" indent="-514350" eaLnBrk="1" hangingPunct="1"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Deus é lembrado como libertador justo, pois fez justiça aos egípcios.</a:t>
            </a:r>
          </a:p>
          <a:p>
            <a:pPr marL="514350" indent="-514350" eaLnBrk="1" hangingPunct="1"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4. Exaltando o Deus que guiou seu povo no deserto (vv. 12-15): </a:t>
            </a:r>
            <a:r>
              <a:rPr lang="pt-BR" sz="2700" dirty="0" smtClean="0">
                <a:solidFill>
                  <a:schemeClr val="bg1"/>
                </a:solidFill>
              </a:rPr>
              <a:t>40 anos no deserto, coluna de fogo e de nuvem, leis e mandamentos, proteção, descanso, maná, água, vestes, calçados. </a:t>
            </a:r>
          </a:p>
          <a:p>
            <a:pPr marL="514350" indent="-514350" eaLnBrk="1" hangingPunct="1"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O segredo de suas conquistas era a fidelidade de Deus, a força que vinha do Senhor.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908</TotalTime>
  <Words>941</Words>
  <Application>Microsoft Office PowerPoint</Application>
  <PresentationFormat>Apresentação na tela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Mediano</vt:lpstr>
      <vt:lpstr>Confessando os pecados a Deus</vt:lpstr>
      <vt:lpstr>Texto Básico</vt:lpstr>
      <vt:lpstr>Introdução</vt:lpstr>
      <vt:lpstr>Resultados de um Avivamento Genuíno</vt:lpstr>
      <vt:lpstr>Resultados de um Avivamento Genuíno</vt:lpstr>
      <vt:lpstr>Resultados de um Avivamento Genuíno</vt:lpstr>
      <vt:lpstr>Resultados de um Avivamento Genuíno</vt:lpstr>
      <vt:lpstr>Adoração e Exaltação a Deus</vt:lpstr>
      <vt:lpstr>Adoração e Exaltação a Deus</vt:lpstr>
      <vt:lpstr>Adoração e Exaltação a Deus</vt:lpstr>
      <vt:lpstr>Adoração e Exaltação a Deus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Deus cumpre suas promessas</dc:title>
  <dc:creator>Daisy Moitinho</dc:creator>
  <cp:lastModifiedBy>Daisy Moitinho</cp:lastModifiedBy>
  <cp:revision>139</cp:revision>
  <dcterms:created xsi:type="dcterms:W3CDTF">2012-01-05T21:54:00Z</dcterms:created>
  <dcterms:modified xsi:type="dcterms:W3CDTF">2013-12-01T18:59:24Z</dcterms:modified>
</cp:coreProperties>
</file>